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625" r:id="rId8"/>
    <p:sldId id="626" r:id="rId9"/>
    <p:sldId id="627" r:id="rId10"/>
    <p:sldId id="628" r:id="rId11"/>
    <p:sldId id="629" r:id="rId12"/>
    <p:sldId id="63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aven Pro" panose="020B0604020202020204" charset="0"/>
      <p:regular r:id="rId36"/>
      <p:bold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70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2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urrentresults.com/Weather/US/weather-averages-index.ph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13315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Tipically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" y="981225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60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23647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close to hypothesis?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85C66-8310-4874-A575-B2071369B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would we do if given more time?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6BD5-6F2D-4727-BE91-8C6E16124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05675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of renewable power generation in random locations in USA.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effect natural variables have on the output consumption of Renewable energy?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02F8BD-E271-4843-BFD7-73D925BF4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2B5F9-D6AF-482F-B30A-BF3C2F8D7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512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D942D-790B-45BE-B9EF-3A9B45295C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402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EB9D4-5096-42AE-AA5A-0F29E1FFA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46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31A3A-5088-45B2-9E1F-CBD313CEA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708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030500" cy="4424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Data cleansing (records skipped, drop </a:t>
            </a:r>
            <a:r>
              <a:rPr lang="en-US" sz="1000" dirty="0" err="1"/>
              <a:t>NaN</a:t>
            </a:r>
            <a:r>
              <a:rPr lang="en-US" sz="1000" dirty="0"/>
              <a:t> values, duplicates, index resetting, </a:t>
            </a:r>
            <a:r>
              <a:rPr lang="en-US" sz="1000" dirty="0" err="1"/>
              <a:t>etc</a:t>
            </a:r>
            <a:r>
              <a:rPr lang="en-US" sz="1000" dirty="0"/>
              <a:t>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Exploration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Display Graphs Here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</a:t>
            </a:r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Matplotlib/Linear Regression?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Solar Radiation vs. Renewable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Wind Velocity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Avg. Humidity vs. Renewable?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Elevation vs. Renewable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E8A21-2E44-44E6-BE89-68E7369D2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89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30936" y="3207111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401066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5258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23828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" y="947724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459409" y="578392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494</Words>
  <Application>Microsoft Office PowerPoint</Application>
  <PresentationFormat>On-screen Show (16:9)</PresentationFormat>
  <Paragraphs>87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Courier New</vt:lpstr>
      <vt:lpstr>Maven Pro</vt:lpstr>
      <vt:lpstr>Helvetica Neue</vt:lpstr>
      <vt:lpstr>Calibri</vt:lpstr>
      <vt:lpstr>Nunito</vt:lpstr>
      <vt:lpstr>Momentum</vt:lpstr>
      <vt:lpstr>blank</vt:lpstr>
      <vt:lpstr>Natural Variables vs. Renewable Energy </vt:lpstr>
      <vt:lpstr>Motivation &amp; Summary</vt:lpstr>
      <vt:lpstr>Data</vt:lpstr>
      <vt:lpstr>Data Cleanup &amp; Exploration</vt:lpstr>
      <vt:lpstr>Data Analysis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Discussion </vt:lpstr>
      <vt:lpstr>Post Mortem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 </dc:title>
  <dc:creator>idomaica</dc:creator>
  <cp:lastModifiedBy>ignacio domaica</cp:lastModifiedBy>
  <cp:revision>18</cp:revision>
  <dcterms:modified xsi:type="dcterms:W3CDTF">2021-03-26T23:38:03Z</dcterms:modified>
</cp:coreProperties>
</file>